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5378-3E66-4389-80FD-505687010C3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F639-3913-41B5-8A25-2AA0B82E0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38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5378-3E66-4389-80FD-505687010C3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F639-3913-41B5-8A25-2AA0B82E0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38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5378-3E66-4389-80FD-505687010C3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F639-3913-41B5-8A25-2AA0B82E0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91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5378-3E66-4389-80FD-505687010C3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F639-3913-41B5-8A25-2AA0B82E0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05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5378-3E66-4389-80FD-505687010C3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F639-3913-41B5-8A25-2AA0B82E0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8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5378-3E66-4389-80FD-505687010C3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F639-3913-41B5-8A25-2AA0B82E0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66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5378-3E66-4389-80FD-505687010C3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F639-3913-41B5-8A25-2AA0B82E0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37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5378-3E66-4389-80FD-505687010C3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F639-3913-41B5-8A25-2AA0B82E0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91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5378-3E66-4389-80FD-505687010C3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F639-3913-41B5-8A25-2AA0B82E0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09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5378-3E66-4389-80FD-505687010C3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F639-3913-41B5-8A25-2AA0B82E0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01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5378-3E66-4389-80FD-505687010C3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F639-3913-41B5-8A25-2AA0B82E0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5378-3E66-4389-80FD-505687010C3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F639-3913-41B5-8A25-2AA0B82E0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01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5400" dirty="0" smtClean="0">
                <a:latin typeface="Chiller" panose="04020404031007020602" pitchFamily="82" charset="0"/>
              </a:rPr>
              <a:t>Berufliche Orientierung im </a:t>
            </a:r>
            <a:br>
              <a:rPr lang="de-DE" sz="5400" dirty="0" smtClean="0">
                <a:latin typeface="Chiller" panose="04020404031007020602" pitchFamily="82" charset="0"/>
              </a:rPr>
            </a:br>
            <a:r>
              <a:rPr lang="de-DE" sz="5400" dirty="0" err="1" smtClean="0">
                <a:latin typeface="Chiller" panose="04020404031007020602" pitchFamily="82" charset="0"/>
              </a:rPr>
              <a:t>Escape-Room</a:t>
            </a:r>
            <a:r>
              <a:rPr lang="de-DE" sz="5400" dirty="0" smtClean="0">
                <a:latin typeface="Chiller" panose="04020404031007020602" pitchFamily="82" charset="0"/>
              </a:rPr>
              <a:t/>
            </a:r>
            <a:br>
              <a:rPr lang="de-DE" sz="5400" dirty="0" smtClean="0">
                <a:latin typeface="Chiller" panose="04020404031007020602" pitchFamily="82" charset="0"/>
              </a:rPr>
            </a:br>
            <a:r>
              <a:rPr lang="de-DE" sz="5400" dirty="0">
                <a:latin typeface="Chiller" panose="04020404031007020602" pitchFamily="82" charset="0"/>
              </a:rPr>
              <a:t/>
            </a:r>
            <a:br>
              <a:rPr lang="de-DE" sz="5400" dirty="0">
                <a:latin typeface="Chiller" panose="04020404031007020602" pitchFamily="82" charset="0"/>
              </a:rPr>
            </a:br>
            <a:r>
              <a:rPr lang="de-DE" sz="5400" dirty="0" smtClean="0">
                <a:latin typeface="Chiller" panose="04020404031007020602" pitchFamily="82" charset="0"/>
              </a:rPr>
              <a:t>Herzlich Willkommen</a:t>
            </a:r>
            <a:endParaRPr lang="de-DE" sz="5400" dirty="0">
              <a:latin typeface="Chiller" panose="04020404031007020602" pitchFamily="8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29192" y="4565515"/>
            <a:ext cx="7465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latin typeface="Chiller" panose="04020404031007020602" pitchFamily="82" charset="0"/>
              </a:rPr>
              <a:t>Jacqueline Schwarz und Michael Schwarz</a:t>
            </a:r>
            <a:endParaRPr lang="de-DE" sz="48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24729" y="5686396"/>
            <a:ext cx="2531492" cy="156035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166741" y="5756909"/>
            <a:ext cx="2531492" cy="15603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853911" y="5756908"/>
            <a:ext cx="2531492" cy="156035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97354" y="213066"/>
            <a:ext cx="5684921" cy="12933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Frage 1</a:t>
            </a:r>
          </a:p>
          <a:p>
            <a:pPr algn="ctr"/>
            <a:endParaRPr lang="de-DE" dirty="0"/>
          </a:p>
          <a:p>
            <a:pPr algn="ctr"/>
            <a:r>
              <a:rPr lang="de-DE" dirty="0" smtClean="0"/>
              <a:t>Antwort 1	Antwort 2	Antwort 3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09" y="2039352"/>
            <a:ext cx="1133771" cy="2945583"/>
          </a:xfrm>
          <a:prstGeom prst="rect">
            <a:avLst/>
          </a:prstGeom>
          <a:effectLst>
            <a:glow rad="190500">
              <a:schemeClr val="accent6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419909">
            <a:off x="3364757" y="3629503"/>
            <a:ext cx="1123306" cy="29320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403357">
            <a:off x="7120615" y="3629504"/>
            <a:ext cx="1123306" cy="29320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226490">
            <a:off x="10647873" y="3518924"/>
            <a:ext cx="1123306" cy="29320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5183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19726 0.2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51354 0.25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82396 0.252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98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Breitbild</PresentationFormat>
  <Paragraphs>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Chiller</vt:lpstr>
      <vt:lpstr>Office Theme</vt:lpstr>
      <vt:lpstr>Berufliche Orientierung im  Escape-Room  Herzlich Willkommen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</dc:creator>
  <cp:lastModifiedBy>Micha</cp:lastModifiedBy>
  <cp:revision>7</cp:revision>
  <dcterms:created xsi:type="dcterms:W3CDTF">2022-09-20T08:46:27Z</dcterms:created>
  <dcterms:modified xsi:type="dcterms:W3CDTF">2022-09-20T09:25:34Z</dcterms:modified>
</cp:coreProperties>
</file>